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9" r:id="rId4"/>
    <p:sldId id="258" r:id="rId5"/>
    <p:sldId id="260" r:id="rId6"/>
    <p:sldId id="267" r:id="rId7"/>
    <p:sldId id="268" r:id="rId8"/>
    <p:sldId id="273" r:id="rId9"/>
    <p:sldId id="272" r:id="rId10"/>
    <p:sldId id="270" r:id="rId11"/>
    <p:sldId id="271" r:id="rId12"/>
    <p:sldId id="263" r:id="rId13"/>
    <p:sldId id="264" r:id="rId14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jnp49VNJ2O7c3MtDNdKeOsjK8c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D63450-D68F-4311-B229-D42FB6F1651E}" v="21" dt="2022-03-02T02:39:48.3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0" d="100"/>
          <a:sy n="140" d="100"/>
        </p:scale>
        <p:origin x="696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customschemas.google.com/relationships/presentationmetadata" Target="metadata"/><Relationship Id="rId2" Type="http://schemas.openxmlformats.org/officeDocument/2006/relationships/slide" Target="slides/slide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w Bananow" userId="ef0c5cc857e1bdd7" providerId="LiveId" clId="{BD3EA64F-21BA-654B-A6CF-1F3D371B05C9}"/>
    <pc:docChg chg="undo custSel modSld sldOrd">
      <pc:chgData name="Andrew Bananow" userId="ef0c5cc857e1bdd7" providerId="LiveId" clId="{BD3EA64F-21BA-654B-A6CF-1F3D371B05C9}" dt="2022-03-02T04:57:15.016" v="29" actId="1076"/>
      <pc:docMkLst>
        <pc:docMk/>
      </pc:docMkLst>
      <pc:sldChg chg="modSp">
        <pc:chgData name="Andrew Bananow" userId="ef0c5cc857e1bdd7" providerId="LiveId" clId="{BD3EA64F-21BA-654B-A6CF-1F3D371B05C9}" dt="2022-03-02T04:56:46.894" v="28" actId="20577"/>
        <pc:sldMkLst>
          <pc:docMk/>
          <pc:sldMk cId="0" sldId="256"/>
        </pc:sldMkLst>
        <pc:spChg chg="mod">
          <ac:chgData name="Andrew Bananow" userId="ef0c5cc857e1bdd7" providerId="LiveId" clId="{BD3EA64F-21BA-654B-A6CF-1F3D371B05C9}" dt="2022-03-02T04:56:46.894" v="28" actId="20577"/>
          <ac:spMkLst>
            <pc:docMk/>
            <pc:sldMk cId="0" sldId="256"/>
            <ac:spMk id="55" creationId="{00000000-0000-0000-0000-000000000000}"/>
          </ac:spMkLst>
        </pc:spChg>
      </pc:sldChg>
      <pc:sldChg chg="ord">
        <pc:chgData name="Andrew Bananow" userId="ef0c5cc857e1bdd7" providerId="LiveId" clId="{BD3EA64F-21BA-654B-A6CF-1F3D371B05C9}" dt="2022-03-02T04:57:15.016" v="29" actId="1076"/>
        <pc:sldMkLst>
          <pc:docMk/>
          <pc:sldMk cId="0" sldId="259"/>
        </pc:sldMkLst>
      </pc:sldChg>
    </pc:docChg>
  </pc:docChgLst>
  <pc:docChgLst>
    <pc:chgData name="Andrew Bananow" userId="ef0c5cc857e1bdd7" providerId="LiveId" clId="{ACD63450-D68F-4311-B229-D42FB6F1651E}"/>
    <pc:docChg chg="undo custSel addSld delSld modSld">
      <pc:chgData name="Andrew Bananow" userId="ef0c5cc857e1bdd7" providerId="LiveId" clId="{ACD63450-D68F-4311-B229-D42FB6F1651E}" dt="2022-03-02T02:56:44.838" v="572" actId="313"/>
      <pc:docMkLst>
        <pc:docMk/>
      </pc:docMkLst>
      <pc:sldChg chg="addSp delSp modSp mod">
        <pc:chgData name="Andrew Bananow" userId="ef0c5cc857e1bdd7" providerId="LiveId" clId="{ACD63450-D68F-4311-B229-D42FB6F1651E}" dt="2022-03-02T02:07:44.954" v="17" actId="1076"/>
        <pc:sldMkLst>
          <pc:docMk/>
          <pc:sldMk cId="0" sldId="260"/>
        </pc:sldMkLst>
        <pc:spChg chg="del">
          <ac:chgData name="Andrew Bananow" userId="ef0c5cc857e1bdd7" providerId="LiveId" clId="{ACD63450-D68F-4311-B229-D42FB6F1651E}" dt="2022-03-02T02:07:11.280" v="5" actId="478"/>
          <ac:spMkLst>
            <pc:docMk/>
            <pc:sldMk cId="0" sldId="260"/>
            <ac:spMk id="83" creationId="{00000000-0000-0000-0000-000000000000}"/>
          </ac:spMkLst>
        </pc:spChg>
        <pc:spChg chg="del">
          <ac:chgData name="Andrew Bananow" userId="ef0c5cc857e1bdd7" providerId="LiveId" clId="{ACD63450-D68F-4311-B229-D42FB6F1651E}" dt="2022-03-02T02:07:12.672" v="6" actId="478"/>
          <ac:spMkLst>
            <pc:docMk/>
            <pc:sldMk cId="0" sldId="260"/>
            <ac:spMk id="84" creationId="{00000000-0000-0000-0000-000000000000}"/>
          </ac:spMkLst>
        </pc:spChg>
        <pc:spChg chg="del">
          <ac:chgData name="Andrew Bananow" userId="ef0c5cc857e1bdd7" providerId="LiveId" clId="{ACD63450-D68F-4311-B229-D42FB6F1651E}" dt="2022-03-02T02:07:13.951" v="7" actId="478"/>
          <ac:spMkLst>
            <pc:docMk/>
            <pc:sldMk cId="0" sldId="260"/>
            <ac:spMk id="85" creationId="{00000000-0000-0000-0000-000000000000}"/>
          </ac:spMkLst>
        </pc:spChg>
        <pc:picChg chg="add mod">
          <ac:chgData name="Andrew Bananow" userId="ef0c5cc857e1bdd7" providerId="LiveId" clId="{ACD63450-D68F-4311-B229-D42FB6F1651E}" dt="2022-03-02T02:07:39.295" v="16" actId="1076"/>
          <ac:picMkLst>
            <pc:docMk/>
            <pc:sldMk cId="0" sldId="260"/>
            <ac:picMk id="3" creationId="{307FC500-7E15-4B02-9ED6-4CBC6A31031B}"/>
          </ac:picMkLst>
        </pc:picChg>
        <pc:picChg chg="add mod">
          <ac:chgData name="Andrew Bananow" userId="ef0c5cc857e1bdd7" providerId="LiveId" clId="{ACD63450-D68F-4311-B229-D42FB6F1651E}" dt="2022-03-02T02:07:44.954" v="17" actId="1076"/>
          <ac:picMkLst>
            <pc:docMk/>
            <pc:sldMk cId="0" sldId="260"/>
            <ac:picMk id="5" creationId="{C382649E-3730-4377-9C98-119526562278}"/>
          </ac:picMkLst>
        </pc:picChg>
        <pc:picChg chg="add mod">
          <ac:chgData name="Andrew Bananow" userId="ef0c5cc857e1bdd7" providerId="LiveId" clId="{ACD63450-D68F-4311-B229-D42FB6F1651E}" dt="2022-03-02T02:07:35.045" v="14" actId="1076"/>
          <ac:picMkLst>
            <pc:docMk/>
            <pc:sldMk cId="0" sldId="260"/>
            <ac:picMk id="7" creationId="{AB557ED7-9F4B-46B1-A93D-6AD9A86A77C7}"/>
          </ac:picMkLst>
        </pc:picChg>
        <pc:picChg chg="del">
          <ac:chgData name="Andrew Bananow" userId="ef0c5cc857e1bdd7" providerId="LiveId" clId="{ACD63450-D68F-4311-B229-D42FB6F1651E}" dt="2022-03-02T02:07:08" v="4" actId="478"/>
          <ac:picMkLst>
            <pc:docMk/>
            <pc:sldMk cId="0" sldId="260"/>
            <ac:picMk id="86" creationId="{00000000-0000-0000-0000-000000000000}"/>
          </ac:picMkLst>
        </pc:picChg>
        <pc:picChg chg="del">
          <ac:chgData name="Andrew Bananow" userId="ef0c5cc857e1bdd7" providerId="LiveId" clId="{ACD63450-D68F-4311-B229-D42FB6F1651E}" dt="2022-03-02T02:07:06.613" v="3" actId="478"/>
          <ac:picMkLst>
            <pc:docMk/>
            <pc:sldMk cId="0" sldId="260"/>
            <ac:picMk id="87" creationId="{00000000-0000-0000-0000-000000000000}"/>
          </ac:picMkLst>
        </pc:picChg>
        <pc:picChg chg="del">
          <ac:chgData name="Andrew Bananow" userId="ef0c5cc857e1bdd7" providerId="LiveId" clId="{ACD63450-D68F-4311-B229-D42FB6F1651E}" dt="2022-03-02T02:07:05.673" v="2" actId="478"/>
          <ac:picMkLst>
            <pc:docMk/>
            <pc:sldMk cId="0" sldId="260"/>
            <ac:picMk id="88" creationId="{00000000-0000-0000-0000-000000000000}"/>
          </ac:picMkLst>
        </pc:picChg>
      </pc:sldChg>
      <pc:sldChg chg="del">
        <pc:chgData name="Andrew Bananow" userId="ef0c5cc857e1bdd7" providerId="LiveId" clId="{ACD63450-D68F-4311-B229-D42FB6F1651E}" dt="2022-03-02T02:07:56.845" v="19" actId="47"/>
        <pc:sldMkLst>
          <pc:docMk/>
          <pc:sldMk cId="0" sldId="261"/>
        </pc:sldMkLst>
      </pc:sldChg>
      <pc:sldChg chg="del">
        <pc:chgData name="Andrew Bananow" userId="ef0c5cc857e1bdd7" providerId="LiveId" clId="{ACD63450-D68F-4311-B229-D42FB6F1651E}" dt="2022-03-02T02:06:33.878" v="0" actId="2696"/>
        <pc:sldMkLst>
          <pc:docMk/>
          <pc:sldMk cId="0" sldId="262"/>
        </pc:sldMkLst>
      </pc:sldChg>
      <pc:sldChg chg="modSp mod">
        <pc:chgData name="Andrew Bananow" userId="ef0c5cc857e1bdd7" providerId="LiveId" clId="{ACD63450-D68F-4311-B229-D42FB6F1651E}" dt="2022-03-02T02:06:37.975" v="1" actId="20577"/>
        <pc:sldMkLst>
          <pc:docMk/>
          <pc:sldMk cId="0" sldId="263"/>
        </pc:sldMkLst>
        <pc:spChg chg="mod">
          <ac:chgData name="Andrew Bananow" userId="ef0c5cc857e1bdd7" providerId="LiveId" clId="{ACD63450-D68F-4311-B229-D42FB6F1651E}" dt="2022-03-02T02:06:37.975" v="1" actId="20577"/>
          <ac:spMkLst>
            <pc:docMk/>
            <pc:sldMk cId="0" sldId="263"/>
            <ac:spMk id="110" creationId="{00000000-0000-0000-0000-000000000000}"/>
          </ac:spMkLst>
        </pc:spChg>
      </pc:sldChg>
      <pc:sldChg chg="addSp delSp modSp add mod">
        <pc:chgData name="Andrew Bananow" userId="ef0c5cc857e1bdd7" providerId="LiveId" clId="{ACD63450-D68F-4311-B229-D42FB6F1651E}" dt="2022-03-02T02:08:28.560" v="30" actId="27614"/>
        <pc:sldMkLst>
          <pc:docMk/>
          <pc:sldMk cId="779833832" sldId="266"/>
        </pc:sldMkLst>
        <pc:picChg chg="del">
          <ac:chgData name="Andrew Bananow" userId="ef0c5cc857e1bdd7" providerId="LiveId" clId="{ACD63450-D68F-4311-B229-D42FB6F1651E}" dt="2022-03-02T02:08:02.201" v="20" actId="478"/>
          <ac:picMkLst>
            <pc:docMk/>
            <pc:sldMk cId="779833832" sldId="266"/>
            <ac:picMk id="3" creationId="{307FC500-7E15-4B02-9ED6-4CBC6A31031B}"/>
          </ac:picMkLst>
        </pc:picChg>
        <pc:picChg chg="add mod">
          <ac:chgData name="Andrew Bananow" userId="ef0c5cc857e1bdd7" providerId="LiveId" clId="{ACD63450-D68F-4311-B229-D42FB6F1651E}" dt="2022-03-02T02:08:09.630" v="26" actId="1076"/>
          <ac:picMkLst>
            <pc:docMk/>
            <pc:sldMk cId="779833832" sldId="266"/>
            <ac:picMk id="4" creationId="{AE7BE0A6-CC66-476B-B9A0-1839E04378F4}"/>
          </ac:picMkLst>
        </pc:picChg>
        <pc:picChg chg="del">
          <ac:chgData name="Andrew Bananow" userId="ef0c5cc857e1bdd7" providerId="LiveId" clId="{ACD63450-D68F-4311-B229-D42FB6F1651E}" dt="2022-03-02T02:08:02.684" v="21" actId="478"/>
          <ac:picMkLst>
            <pc:docMk/>
            <pc:sldMk cId="779833832" sldId="266"/>
            <ac:picMk id="5" creationId="{C382649E-3730-4377-9C98-119526562278}"/>
          </ac:picMkLst>
        </pc:picChg>
        <pc:picChg chg="del">
          <ac:chgData name="Andrew Bananow" userId="ef0c5cc857e1bdd7" providerId="LiveId" clId="{ACD63450-D68F-4311-B229-D42FB6F1651E}" dt="2022-03-02T02:08:03.256" v="22" actId="478"/>
          <ac:picMkLst>
            <pc:docMk/>
            <pc:sldMk cId="779833832" sldId="266"/>
            <ac:picMk id="7" creationId="{AB557ED7-9F4B-46B1-A93D-6AD9A86A77C7}"/>
          </ac:picMkLst>
        </pc:picChg>
        <pc:picChg chg="add mod">
          <ac:chgData name="Andrew Bananow" userId="ef0c5cc857e1bdd7" providerId="LiveId" clId="{ACD63450-D68F-4311-B229-D42FB6F1651E}" dt="2022-03-02T02:08:13.399" v="27"/>
          <ac:picMkLst>
            <pc:docMk/>
            <pc:sldMk cId="779833832" sldId="266"/>
            <ac:picMk id="8" creationId="{0A70033A-CE47-44FA-8256-7B2E16A7EA11}"/>
          </ac:picMkLst>
        </pc:picChg>
        <pc:picChg chg="add mod">
          <ac:chgData name="Andrew Bananow" userId="ef0c5cc857e1bdd7" providerId="LiveId" clId="{ACD63450-D68F-4311-B229-D42FB6F1651E}" dt="2022-03-02T02:08:28.560" v="30" actId="27614"/>
          <ac:picMkLst>
            <pc:docMk/>
            <pc:sldMk cId="779833832" sldId="266"/>
            <ac:picMk id="10" creationId="{AC2DA68F-A0C7-4D66-B952-5B4A814F439F}"/>
          </ac:picMkLst>
        </pc:picChg>
      </pc:sldChg>
      <pc:sldChg chg="addSp delSp modSp add mod">
        <pc:chgData name="Andrew Bananow" userId="ef0c5cc857e1bdd7" providerId="LiveId" clId="{ACD63450-D68F-4311-B229-D42FB6F1651E}" dt="2022-03-02T02:09:06.808" v="44" actId="1076"/>
        <pc:sldMkLst>
          <pc:docMk/>
          <pc:sldMk cId="909409721" sldId="267"/>
        </pc:sldMkLst>
        <pc:picChg chg="add mod">
          <ac:chgData name="Andrew Bananow" userId="ef0c5cc857e1bdd7" providerId="LiveId" clId="{ACD63450-D68F-4311-B229-D42FB6F1651E}" dt="2022-03-02T02:09:05.322" v="43" actId="1076"/>
          <ac:picMkLst>
            <pc:docMk/>
            <pc:sldMk cId="909409721" sldId="267"/>
            <ac:picMk id="3" creationId="{C3014D84-1877-446F-8C3C-7BF716767E51}"/>
          </ac:picMkLst>
        </pc:picChg>
        <pc:picChg chg="del">
          <ac:chgData name="Andrew Bananow" userId="ef0c5cc857e1bdd7" providerId="LiveId" clId="{ACD63450-D68F-4311-B229-D42FB6F1651E}" dt="2022-03-02T02:08:49.980" v="32" actId="478"/>
          <ac:picMkLst>
            <pc:docMk/>
            <pc:sldMk cId="909409721" sldId="267"/>
            <ac:picMk id="4" creationId="{AE7BE0A6-CC66-476B-B9A0-1839E04378F4}"/>
          </ac:picMkLst>
        </pc:picChg>
        <pc:picChg chg="add mod">
          <ac:chgData name="Andrew Bananow" userId="ef0c5cc857e1bdd7" providerId="LiveId" clId="{ACD63450-D68F-4311-B229-D42FB6F1651E}" dt="2022-03-02T02:09:06.808" v="44" actId="1076"/>
          <ac:picMkLst>
            <pc:docMk/>
            <pc:sldMk cId="909409721" sldId="267"/>
            <ac:picMk id="6" creationId="{2E9FA0C0-8D2F-4D00-A42F-B85F99BF7D66}"/>
          </ac:picMkLst>
        </pc:picChg>
        <pc:picChg chg="del">
          <ac:chgData name="Andrew Bananow" userId="ef0c5cc857e1bdd7" providerId="LiveId" clId="{ACD63450-D68F-4311-B229-D42FB6F1651E}" dt="2022-03-02T02:08:50.413" v="33" actId="478"/>
          <ac:picMkLst>
            <pc:docMk/>
            <pc:sldMk cId="909409721" sldId="267"/>
            <ac:picMk id="8" creationId="{0A70033A-CE47-44FA-8256-7B2E16A7EA11}"/>
          </ac:picMkLst>
        </pc:picChg>
        <pc:picChg chg="del">
          <ac:chgData name="Andrew Bananow" userId="ef0c5cc857e1bdd7" providerId="LiveId" clId="{ACD63450-D68F-4311-B229-D42FB6F1651E}" dt="2022-03-02T02:08:50.945" v="34" actId="478"/>
          <ac:picMkLst>
            <pc:docMk/>
            <pc:sldMk cId="909409721" sldId="267"/>
            <ac:picMk id="10" creationId="{AC2DA68F-A0C7-4D66-B952-5B4A814F439F}"/>
          </ac:picMkLst>
        </pc:picChg>
      </pc:sldChg>
      <pc:sldChg chg="addSp delSp modSp new mod">
        <pc:chgData name="Andrew Bananow" userId="ef0c5cc857e1bdd7" providerId="LiveId" clId="{ACD63450-D68F-4311-B229-D42FB6F1651E}" dt="2022-03-02T02:50:48.107" v="441" actId="20577"/>
        <pc:sldMkLst>
          <pc:docMk/>
          <pc:sldMk cId="1895893371" sldId="268"/>
        </pc:sldMkLst>
        <pc:spChg chg="mod">
          <ac:chgData name="Andrew Bananow" userId="ef0c5cc857e1bdd7" providerId="LiveId" clId="{ACD63450-D68F-4311-B229-D42FB6F1651E}" dt="2022-03-02T02:10:32.613" v="145" actId="313"/>
          <ac:spMkLst>
            <pc:docMk/>
            <pc:sldMk cId="1895893371" sldId="268"/>
            <ac:spMk id="2" creationId="{1B28A172-132E-4A5B-8055-F3134E618CDD}"/>
          </ac:spMkLst>
        </pc:spChg>
        <pc:spChg chg="add del">
          <ac:chgData name="Andrew Bananow" userId="ef0c5cc857e1bdd7" providerId="LiveId" clId="{ACD63450-D68F-4311-B229-D42FB6F1651E}" dt="2022-03-02T02:11:26.266" v="147" actId="478"/>
          <ac:spMkLst>
            <pc:docMk/>
            <pc:sldMk cId="1895893371" sldId="268"/>
            <ac:spMk id="4" creationId="{C6BAF98C-E529-4A21-8484-FD819E713FE9}"/>
          </ac:spMkLst>
        </pc:spChg>
        <pc:spChg chg="add mod">
          <ac:chgData name="Andrew Bananow" userId="ef0c5cc857e1bdd7" providerId="LiveId" clId="{ACD63450-D68F-4311-B229-D42FB6F1651E}" dt="2022-03-02T02:50:48.107" v="441" actId="20577"/>
          <ac:spMkLst>
            <pc:docMk/>
            <pc:sldMk cId="1895893371" sldId="268"/>
            <ac:spMk id="8" creationId="{93CD4E4F-0D02-4D64-9922-A9436CA6D23D}"/>
          </ac:spMkLst>
        </pc:spChg>
        <pc:picChg chg="add mod">
          <ac:chgData name="Andrew Bananow" userId="ef0c5cc857e1bdd7" providerId="LiveId" clId="{ACD63450-D68F-4311-B229-D42FB6F1651E}" dt="2022-03-02T02:50:12.887" v="402" actId="1076"/>
          <ac:picMkLst>
            <pc:docMk/>
            <pc:sldMk cId="1895893371" sldId="268"/>
            <ac:picMk id="6" creationId="{53ECC1A2-AA70-472B-B180-F3CD7C2CB1D8}"/>
          </ac:picMkLst>
        </pc:picChg>
      </pc:sldChg>
      <pc:sldChg chg="addSp delSp modSp add mod">
        <pc:chgData name="Andrew Bananow" userId="ef0c5cc857e1bdd7" providerId="LiveId" clId="{ACD63450-D68F-4311-B229-D42FB6F1651E}" dt="2022-03-02T02:56:44.838" v="572" actId="313"/>
        <pc:sldMkLst>
          <pc:docMk/>
          <pc:sldMk cId="2385440457" sldId="269"/>
        </pc:sldMkLst>
        <pc:spChg chg="mod">
          <ac:chgData name="Andrew Bananow" userId="ef0c5cc857e1bdd7" providerId="LiveId" clId="{ACD63450-D68F-4311-B229-D42FB6F1651E}" dt="2022-03-02T02:12:57.703" v="247" actId="20577"/>
          <ac:spMkLst>
            <pc:docMk/>
            <pc:sldMk cId="2385440457" sldId="269"/>
            <ac:spMk id="2" creationId="{1B28A172-132E-4A5B-8055-F3134E618CDD}"/>
          </ac:spMkLst>
        </pc:spChg>
        <pc:spChg chg="add mod">
          <ac:chgData name="Andrew Bananow" userId="ef0c5cc857e1bdd7" providerId="LiveId" clId="{ACD63450-D68F-4311-B229-D42FB6F1651E}" dt="2022-03-02T02:56:44.838" v="572" actId="313"/>
          <ac:spMkLst>
            <pc:docMk/>
            <pc:sldMk cId="2385440457" sldId="269"/>
            <ac:spMk id="7" creationId="{4B2C426F-52A4-4859-A13F-8B4404835115}"/>
          </ac:spMkLst>
        </pc:spChg>
        <pc:picChg chg="add mod">
          <ac:chgData name="Andrew Bananow" userId="ef0c5cc857e1bdd7" providerId="LiveId" clId="{ACD63450-D68F-4311-B229-D42FB6F1651E}" dt="2022-03-02T02:50:56.745" v="442" actId="1076"/>
          <ac:picMkLst>
            <pc:docMk/>
            <pc:sldMk cId="2385440457" sldId="269"/>
            <ac:picMk id="4" creationId="{B9E4582E-7B17-4E61-A369-548D0071E97C}"/>
          </ac:picMkLst>
        </pc:picChg>
        <pc:picChg chg="del">
          <ac:chgData name="Andrew Bananow" userId="ef0c5cc857e1bdd7" providerId="LiveId" clId="{ACD63450-D68F-4311-B229-D42FB6F1651E}" dt="2022-03-02T02:12:16.859" v="152" actId="478"/>
          <ac:picMkLst>
            <pc:docMk/>
            <pc:sldMk cId="2385440457" sldId="269"/>
            <ac:picMk id="6" creationId="{53ECC1A2-AA70-472B-B180-F3CD7C2CB1D8}"/>
          </ac:picMkLst>
        </pc:picChg>
      </pc:sldChg>
      <pc:sldChg chg="addSp modSp new mod">
        <pc:chgData name="Andrew Bananow" userId="ef0c5cc857e1bdd7" providerId="LiveId" clId="{ACD63450-D68F-4311-B229-D42FB6F1651E}" dt="2022-03-02T02:26:39.663" v="301" actId="14100"/>
        <pc:sldMkLst>
          <pc:docMk/>
          <pc:sldMk cId="1932709083" sldId="270"/>
        </pc:sldMkLst>
        <pc:spChg chg="mod">
          <ac:chgData name="Andrew Bananow" userId="ef0c5cc857e1bdd7" providerId="LiveId" clId="{ACD63450-D68F-4311-B229-D42FB6F1651E}" dt="2022-03-02T02:14:27.106" v="278" actId="20577"/>
          <ac:spMkLst>
            <pc:docMk/>
            <pc:sldMk cId="1932709083" sldId="270"/>
            <ac:spMk id="2" creationId="{1DDBEC1A-601D-4017-846A-B2726D0D21B4}"/>
          </ac:spMkLst>
        </pc:spChg>
        <pc:spChg chg="add mod ord">
          <ac:chgData name="Andrew Bananow" userId="ef0c5cc857e1bdd7" providerId="LiveId" clId="{ACD63450-D68F-4311-B229-D42FB6F1651E}" dt="2022-03-02T02:26:39.663" v="301" actId="14100"/>
          <ac:spMkLst>
            <pc:docMk/>
            <pc:sldMk cId="1932709083" sldId="270"/>
            <ac:spMk id="6" creationId="{CC1554F0-B710-482F-BCBC-5ACBB700B16D}"/>
          </ac:spMkLst>
        </pc:spChg>
        <pc:spChg chg="add mod">
          <ac:chgData name="Andrew Bananow" userId="ef0c5cc857e1bdd7" providerId="LiveId" clId="{ACD63450-D68F-4311-B229-D42FB6F1651E}" dt="2022-03-02T02:26:34.201" v="299" actId="1076"/>
          <ac:spMkLst>
            <pc:docMk/>
            <pc:sldMk cId="1932709083" sldId="270"/>
            <ac:spMk id="7" creationId="{E83CFA70-8D6B-4ECE-922A-AEBE60141D05}"/>
          </ac:spMkLst>
        </pc:spChg>
        <pc:picChg chg="add mod">
          <ac:chgData name="Andrew Bananow" userId="ef0c5cc857e1bdd7" providerId="LiveId" clId="{ACD63450-D68F-4311-B229-D42FB6F1651E}" dt="2022-03-02T02:24:56.252" v="287" actId="14100"/>
          <ac:picMkLst>
            <pc:docMk/>
            <pc:sldMk cId="1932709083" sldId="270"/>
            <ac:picMk id="4" creationId="{2BCE5220-74F4-4EC6-A61D-0C2F3394E0CD}"/>
          </ac:picMkLst>
        </pc:picChg>
        <pc:picChg chg="add mod">
          <ac:chgData name="Andrew Bananow" userId="ef0c5cc857e1bdd7" providerId="LiveId" clId="{ACD63450-D68F-4311-B229-D42FB6F1651E}" dt="2022-03-02T02:25:04.613" v="289" actId="14100"/>
          <ac:picMkLst>
            <pc:docMk/>
            <pc:sldMk cId="1932709083" sldId="270"/>
            <ac:picMk id="1026" creationId="{357B51BC-7E29-4E4A-B9EC-FB0B80C18AF9}"/>
          </ac:picMkLst>
        </pc:picChg>
      </pc:sldChg>
      <pc:sldChg chg="addSp delSp modSp add mod">
        <pc:chgData name="Andrew Bananow" userId="ef0c5cc857e1bdd7" providerId="LiveId" clId="{ACD63450-D68F-4311-B229-D42FB6F1651E}" dt="2022-03-02T02:46:45.585" v="397" actId="207"/>
        <pc:sldMkLst>
          <pc:docMk/>
          <pc:sldMk cId="2787141300" sldId="271"/>
        </pc:sldMkLst>
        <pc:spChg chg="mod">
          <ac:chgData name="Andrew Bananow" userId="ef0c5cc857e1bdd7" providerId="LiveId" clId="{ACD63450-D68F-4311-B229-D42FB6F1651E}" dt="2022-03-02T02:46:03.845" v="347" actId="14100"/>
          <ac:spMkLst>
            <pc:docMk/>
            <pc:sldMk cId="2787141300" sldId="271"/>
            <ac:spMk id="6" creationId="{CC1554F0-B710-482F-BCBC-5ACBB700B16D}"/>
          </ac:spMkLst>
        </pc:spChg>
        <pc:spChg chg="del mod">
          <ac:chgData name="Andrew Bananow" userId="ef0c5cc857e1bdd7" providerId="LiveId" clId="{ACD63450-D68F-4311-B229-D42FB6F1651E}" dt="2022-03-02T02:39:17.946" v="313" actId="478"/>
          <ac:spMkLst>
            <pc:docMk/>
            <pc:sldMk cId="2787141300" sldId="271"/>
            <ac:spMk id="7" creationId="{E83CFA70-8D6B-4ECE-922A-AEBE60141D05}"/>
          </ac:spMkLst>
        </pc:spChg>
        <pc:spChg chg="add mod">
          <ac:chgData name="Andrew Bananow" userId="ef0c5cc857e1bdd7" providerId="LiveId" clId="{ACD63450-D68F-4311-B229-D42FB6F1651E}" dt="2022-03-02T02:46:45.585" v="397" actId="207"/>
          <ac:spMkLst>
            <pc:docMk/>
            <pc:sldMk cId="2787141300" sldId="271"/>
            <ac:spMk id="8" creationId="{41A2DBCF-F940-4159-90AB-A60B624F4ABB}"/>
          </ac:spMkLst>
        </pc:spChg>
        <pc:picChg chg="del">
          <ac:chgData name="Andrew Bananow" userId="ef0c5cc857e1bdd7" providerId="LiveId" clId="{ACD63450-D68F-4311-B229-D42FB6F1651E}" dt="2022-03-02T02:38:53.263" v="305" actId="478"/>
          <ac:picMkLst>
            <pc:docMk/>
            <pc:sldMk cId="2787141300" sldId="271"/>
            <ac:picMk id="4" creationId="{2BCE5220-74F4-4EC6-A61D-0C2F3394E0CD}"/>
          </ac:picMkLst>
        </pc:picChg>
        <pc:picChg chg="add mod">
          <ac:chgData name="Andrew Bananow" userId="ef0c5cc857e1bdd7" providerId="LiveId" clId="{ACD63450-D68F-4311-B229-D42FB6F1651E}" dt="2022-03-02T02:39:27.600" v="317" actId="14100"/>
          <ac:picMkLst>
            <pc:docMk/>
            <pc:sldMk cId="2787141300" sldId="271"/>
            <ac:picMk id="5" creationId="{DB1BFBB3-622E-4FCC-AA48-437C184E038A}"/>
          </ac:picMkLst>
        </pc:picChg>
        <pc:picChg chg="del">
          <ac:chgData name="Andrew Bananow" userId="ef0c5cc857e1bdd7" providerId="LiveId" clId="{ACD63450-D68F-4311-B229-D42FB6F1651E}" dt="2022-03-02T02:38:53.832" v="306" actId="478"/>
          <ac:picMkLst>
            <pc:docMk/>
            <pc:sldMk cId="2787141300" sldId="271"/>
            <ac:picMk id="1026" creationId="{357B51BC-7E29-4E4A-B9EC-FB0B80C18AF9}"/>
          </ac:picMkLst>
        </pc:picChg>
      </pc:sldChg>
      <pc:sldChg chg="new del">
        <pc:chgData name="Andrew Bananow" userId="ef0c5cc857e1bdd7" providerId="LiveId" clId="{ACD63450-D68F-4311-B229-D42FB6F1651E}" dt="2022-03-02T02:38:50.141" v="304" actId="47"/>
        <pc:sldMkLst>
          <pc:docMk/>
          <pc:sldMk cId="2026021308" sldId="2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" name="Google Shape;6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Биопатогены являются возбудителями многих респираторных заболеваний[1], и их своевременное обнаружение в окружающей среде является важной задачей обеспечения безопасности жизнедеятельности человека.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445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Практически все существующие в настоящий момент аэрозольные пробоотборники производят осаждение на поверхность твердой фазы и предназначены для лабораторного применения, что ограничивает возможности их использования.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Биопатогены являются возбудителями многих респираторных заболеваний[1], и их своевременное обнаружение в окружающей среде является важной задачей обеспечения безопасности жизнедеятельности человека.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445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Практически все существующие в настоящий момент аэрозольные пробоотборники производят осаждение на поверхность твердой фазы и предназначены для лабораторного применения, что ограничивает возможности их использования.</a:t>
            </a:r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" name="Google Shape;6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>
                <a:solidFill>
                  <a:schemeClr val="dk1"/>
                </a:solidFill>
              </a:rPr>
              <a:t>А</a:t>
            </a:r>
            <a:r>
              <a:rPr lang="en-US" sz="1300">
                <a:solidFill>
                  <a:schemeClr val="dk1"/>
                </a:solidFill>
              </a:rPr>
              <a:t>эрозольные пробоотборники с жидкой фазой поглощения являются наиболее перспективными[2] по сравнению с традиционными методами отбора микроорганизмов с помощью фильтров или импакторов. Щадящие условия осаждения позволяют избежать травмирующего физического воздействия на микроорганизмы, поддерживая их физиологические свойства. Осаждение в жидкость позволяет отделить микроорганизмы от их аэрозольных носителей и обеспечивает их точное определение в виде одиночных клеток, а рециркуляция жидкости делает возможным концентрацию собранной пробы в малом объеме для дальнейшего анализа.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Цель работы заключалась в создании эффективного портативного аэрозольного пробоотборника для мониторинга биологических угроз в приземных атмосферных слоях при помощи дрона (БПЛА)</a:t>
            </a:r>
            <a:endParaRPr sz="13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00071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1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2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22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1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8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2" name="Google Shape;32;p1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3" name="Google Shape;3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9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6" name="Google Shape;36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2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" name="Google Shape;41;p2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"/>
          <p:cNvSpPr txBox="1">
            <a:spLocks noGrp="1"/>
          </p:cNvSpPr>
          <p:nvPr>
            <p:ph type="ctrTitle"/>
          </p:nvPr>
        </p:nvSpPr>
        <p:spPr>
          <a:xfrm>
            <a:off x="90715" y="1654307"/>
            <a:ext cx="8850000" cy="117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Высокотехнологическая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диагностика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 </a:t>
            </a:r>
            <a:endParaRPr dirty="0"/>
          </a:p>
          <a:p>
            <a:pPr marL="0" lvl="0" indent="45720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5200"/>
              <a:buNone/>
            </a:pPr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меланомы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кожи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определение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границ</a:t>
            </a:r>
            <a:r>
              <a:rPr lang="en-US" sz="2200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dirty="0" err="1">
                <a:latin typeface="Arial"/>
                <a:ea typeface="Arial"/>
                <a:cs typeface="Arial"/>
                <a:sym typeface="Arial"/>
              </a:rPr>
              <a:t>новообразований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2200" dirty="0"/>
          </a:p>
        </p:txBody>
      </p:sp>
      <p:sp>
        <p:nvSpPr>
          <p:cNvPr id="55" name="Google Shape;55;p1"/>
          <p:cNvSpPr txBox="1">
            <a:spLocks noGrp="1"/>
          </p:cNvSpPr>
          <p:nvPr>
            <p:ph type="subTitle" idx="1"/>
          </p:nvPr>
        </p:nvSpPr>
        <p:spPr>
          <a:xfrm>
            <a:off x="4510545" y="3482600"/>
            <a:ext cx="4478601" cy="135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 b="1" dirty="0">
                <a:latin typeface="Times New Roman"/>
                <a:ea typeface="Times New Roman"/>
                <a:cs typeface="Times New Roman"/>
                <a:sym typeface="Times New Roman"/>
              </a:rPr>
              <a:t>Выполнили: </a:t>
            </a:r>
            <a:r>
              <a:rPr lang="en-US" sz="1400" dirty="0"/>
              <a:t>Горячев Иван и Таланов Андрей </a:t>
            </a:r>
            <a:endParaRPr sz="14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 dirty="0"/>
              <a:t>Ученики 10 класса Лицея №1511 При МИФИ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1400" b="1" dirty="0">
                <a:latin typeface="Times New Roman"/>
                <a:ea typeface="Times New Roman"/>
                <a:cs typeface="Times New Roman"/>
                <a:sym typeface="Times New Roman"/>
              </a:rPr>
              <a:t>Научный руководитель</a:t>
            </a:r>
            <a:r>
              <a:rPr lang="en-US" sz="1400" dirty="0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r>
              <a:rPr lang="en-GB" sz="1400" dirty="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 dirty="0"/>
              <a:t>аспирант кафедры №46 МИФИ Козлов Владимир Сергеевич</a:t>
            </a:r>
            <a:endParaRPr sz="14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" name="Google Shape;56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1028" y="21761"/>
            <a:ext cx="1452214" cy="2052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04438" y="129746"/>
            <a:ext cx="1286998" cy="1090759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"/>
          <p:cNvSpPr/>
          <p:nvPr/>
        </p:nvSpPr>
        <p:spPr>
          <a:xfrm>
            <a:off x="2224216" y="269851"/>
            <a:ext cx="4572000" cy="587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Университетский лицей № 1511 предуниверситария НИЯУ МИФИ, Москва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C1554F0-B710-482F-BCBC-5ACBB700B16D}"/>
              </a:ext>
            </a:extLst>
          </p:cNvPr>
          <p:cNvSpPr/>
          <p:nvPr/>
        </p:nvSpPr>
        <p:spPr>
          <a:xfrm>
            <a:off x="4813789" y="3954268"/>
            <a:ext cx="4220307" cy="9583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DBEC1A-601D-4017-846A-B2726D0D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исследования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BCE5220-74F4-4EC6-A61D-0C2F3394E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656" y="1017726"/>
            <a:ext cx="6163643" cy="131541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57B51BC-7E29-4E4A-B9EC-FB0B80C18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0" y="2571750"/>
            <a:ext cx="4260300" cy="205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3CFA70-8D6B-4ECE-922A-AEBE60141D05}"/>
              </a:ext>
            </a:extLst>
          </p:cNvPr>
          <p:cNvSpPr txBox="1"/>
          <p:nvPr/>
        </p:nvSpPr>
        <p:spPr>
          <a:xfrm>
            <a:off x="4778619" y="3954268"/>
            <a:ext cx="4572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Albahli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S. et al. Melanoma lesion detection and segmentation using YOLOv4-DarkNet and active contour //IEEE Access. – 2020. – </a:t>
            </a:r>
            <a:r>
              <a:rPr lang="ru-RU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Т. 8. – С. 198403-198414.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2709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CC1554F0-B710-482F-BCBC-5ACBB700B16D}"/>
              </a:ext>
            </a:extLst>
          </p:cNvPr>
          <p:cNvSpPr/>
          <p:nvPr/>
        </p:nvSpPr>
        <p:spPr>
          <a:xfrm>
            <a:off x="127489" y="3837842"/>
            <a:ext cx="4220307" cy="10923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Riaz F. et al. Active contours based segmentation and lesion periphery analysis for characterization of skin lesions in dermoscopy images //IEEE journal of biomedical and health informatics. – 2018. – Т. 23. – №. 2. – С. 489-500.</a:t>
            </a:r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DDBEC1A-601D-4017-846A-B2726D0D2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Другие исследования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B1BFBB3-622E-4FCC-AA48-437C184E0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5125" y="136281"/>
            <a:ext cx="4441386" cy="48841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A2DBCF-F940-4159-90AB-A60B624F4ABB}"/>
              </a:ext>
            </a:extLst>
          </p:cNvPr>
          <p:cNvSpPr txBox="1"/>
          <p:nvPr/>
        </p:nvSpPr>
        <p:spPr>
          <a:xfrm>
            <a:off x="127489" y="1064859"/>
            <a:ext cx="44049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ru-RU" i="0" dirty="0">
                <a:solidFill>
                  <a:srgbClr val="24292F"/>
                </a:solidFill>
                <a:effectLst/>
                <a:latin typeface="+mj-lt"/>
              </a:rPr>
              <a:t>Эволюция набора </a:t>
            </a:r>
            <a:r>
              <a:rPr lang="ru-RU" i="0" dirty="0" err="1">
                <a:solidFill>
                  <a:srgbClr val="24292F"/>
                </a:solidFill>
                <a:effectLst/>
                <a:latin typeface="+mj-lt"/>
              </a:rPr>
              <a:t>регуляризованных</a:t>
            </a:r>
            <a:r>
              <a:rPr lang="ru-RU" i="0" dirty="0">
                <a:solidFill>
                  <a:srgbClr val="24292F"/>
                </a:solidFill>
                <a:effectLst/>
                <a:latin typeface="+mj-lt"/>
              </a:rPr>
              <a:t> уровней расстояния</a:t>
            </a:r>
            <a:r>
              <a:rPr lang="en-US" i="0" dirty="0">
                <a:solidFill>
                  <a:srgbClr val="24292F"/>
                </a:solidFill>
                <a:effectLst/>
                <a:latin typeface="+mj-lt"/>
              </a:rPr>
              <a:t> (DRLSE)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LRSI</a:t>
            </a:r>
            <a:endParaRPr lang="en-US" dirty="0">
              <a:solidFill>
                <a:srgbClr val="24292F"/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i="0" dirty="0">
                <a:solidFill>
                  <a:srgbClr val="24292F"/>
                </a:solidFill>
                <a:effectLst/>
                <a:latin typeface="+mj-lt"/>
              </a:rPr>
              <a:t>C-LS</a:t>
            </a:r>
          </a:p>
          <a:p>
            <a:pPr marL="342900" indent="-342900">
              <a:buFont typeface="+mj-lt"/>
              <a:buAutoNum type="arabicPeriod"/>
            </a:pPr>
            <a:r>
              <a:rPr lang="en-US" i="0" dirty="0">
                <a:solidFill>
                  <a:srgbClr val="24292F"/>
                </a:solidFill>
                <a:effectLst/>
                <a:latin typeface="+mj-lt"/>
              </a:rPr>
              <a:t>ACWC </a:t>
            </a:r>
            <a:endParaRPr lang="en-US" dirty="0">
              <a:solidFill>
                <a:srgbClr val="24292F"/>
              </a:solidFill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+mj-lt"/>
              </a:rPr>
              <a:t>KL-LS</a:t>
            </a:r>
          </a:p>
          <a:p>
            <a:r>
              <a:rPr lang="ru-RU" dirty="0">
                <a:solidFill>
                  <a:srgbClr val="FF0000"/>
                </a:solidFill>
                <a:latin typeface="+mj-lt"/>
              </a:rPr>
              <a:t>Красный контур обвели сами биологи.</a:t>
            </a:r>
            <a:endParaRPr lang="ru-RU" i="0" dirty="0">
              <a:solidFill>
                <a:srgbClr val="FF0000"/>
              </a:solidFill>
              <a:effectLst/>
              <a:latin typeface="+mj-lt"/>
            </a:endParaRPr>
          </a:p>
          <a:p>
            <a:pPr marL="342900" indent="-342900">
              <a:buFont typeface="+mj-lt"/>
              <a:buAutoNum type="arabicPeriod"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87141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8"/>
          <p:cNvSpPr txBox="1"/>
          <p:nvPr/>
        </p:nvSpPr>
        <p:spPr>
          <a:xfrm>
            <a:off x="577231" y="340834"/>
            <a:ext cx="8260142" cy="451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ВЫВОДЫ: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На непредобработанных изображениях с большим количеством артефактов использование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данных методов нецелесообразно.</a:t>
            </a:r>
          </a:p>
          <a:p>
            <a:pPr lvl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Алгоритм активного контура лучше применять, если обработанное изображение далее направляется к врачу для последующей ручной постановки диагноза. </a:t>
            </a:r>
          </a:p>
          <a:p>
            <a:pPr lvl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3)Результат работы ОТСУ лучше подходит для перенаправления в другую программу для последующей автоматической постановки диагноза. </a:t>
            </a:r>
          </a:p>
          <a:p>
            <a:pPr lvl="0"/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4)Метод водораздела не подходит для данной задачи.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/>
          <p:nvPr/>
        </p:nvSpPr>
        <p:spPr>
          <a:xfrm>
            <a:off x="577231" y="340834"/>
            <a:ext cx="8260142" cy="4512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СПИСОК ЛИТЕРАТУРЫ: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Каприн А. Д., Старинский В. В., Петрова Г. В. Злокачественные новообразования в России в 2019 году (заболеваемость и смертность). – МНИОИ им. П.А. Герцена − филиал ФГБУ «НМИЦ радиологии» Минздрава России, 2020. таблицы 1, 3, 61, 63</a:t>
            </a:r>
            <a:endParaRPr/>
          </a:p>
          <a:p>
            <a:pPr marL="285750" marR="0" lvl="1" indent="-2857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en-US"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Oliveira R. B. et al. Computational methods for the image segmentation of pigmentedskin lesions: a review //Computer methods and programs in biomedicine. – 2016. – V. 131. – pp. 127-141.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"/>
          <p:cNvSpPr txBox="1"/>
          <p:nvPr/>
        </p:nvSpPr>
        <p:spPr>
          <a:xfrm>
            <a:off x="377400" y="313800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АКТУАЛЬНОСТЬ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2" descr="Chart, line char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147" y="743431"/>
            <a:ext cx="7536975" cy="3921064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2"/>
          <p:cNvSpPr txBox="1"/>
          <p:nvPr/>
        </p:nvSpPr>
        <p:spPr>
          <a:xfrm>
            <a:off x="556147" y="4731509"/>
            <a:ext cx="750285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Данные взяты из исследования [1]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"/>
          <p:cNvSpPr txBox="1"/>
          <p:nvPr/>
        </p:nvSpPr>
        <p:spPr>
          <a:xfrm>
            <a:off x="377400" y="313800"/>
            <a:ext cx="73380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Вступление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4"/>
          <p:cNvSpPr txBox="1"/>
          <p:nvPr/>
        </p:nvSpPr>
        <p:spPr>
          <a:xfrm>
            <a:off x="317691" y="969571"/>
            <a:ext cx="50037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Существует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несколько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методов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для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определения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меланомы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кожи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 -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метод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Китлера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 - “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список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из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семи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пунктов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 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 - ABCD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   - и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другие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4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Многие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методы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подразумевают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выделение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границ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новообразования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(рис.1), в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чем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и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заключается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наша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000" b="0" i="0" u="none" strike="noStrike" cap="none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задача</a:t>
            </a:r>
            <a:r>
              <a:rPr lang="en-US" sz="2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" name="Google Shape;77;p4" descr="A blue and yellow circle&#10;&#10;Description automatically generated with low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0243" y="789187"/>
            <a:ext cx="2743200" cy="22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4"/>
          <p:cNvSpPr txBox="1"/>
          <p:nvPr/>
        </p:nvSpPr>
        <p:spPr>
          <a:xfrm>
            <a:off x="5827594" y="2982889"/>
            <a:ext cx="27432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Рисунок 1. Контур меланомы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3"/>
          <p:cNvSpPr txBox="1"/>
          <p:nvPr/>
        </p:nvSpPr>
        <p:spPr>
          <a:xfrm>
            <a:off x="398703" y="173189"/>
            <a:ext cx="8747100" cy="4706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ЦЕЛЬ РАБОТЫ: </a:t>
            </a: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Анализ результатов работы различных методов сегментации изображений в рамках выделения пигментных новообразований кожи на дерматоскопических изображениях, провести сравнение и выбрать лучший из них.</a:t>
            </a:r>
            <a:endParaRPr sz="1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ЗАДАЧИ: </a:t>
            </a:r>
            <a:endParaRPr sz="1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В данной работе рассмотрены методы:</a:t>
            </a:r>
            <a:endParaRPr sz="19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Бинаризация Отсу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Метод водораздела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•"/>
            </a:pPr>
            <a:r>
              <a:rPr lang="en-US"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Метод активного контура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28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None/>
            </a:pPr>
            <a:endParaRPr sz="19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07FC500-7E15-4B02-9ED6-4CBC6A310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42"/>
          <a:stretch/>
        </p:blipFill>
        <p:spPr>
          <a:xfrm>
            <a:off x="0" y="429876"/>
            <a:ext cx="9144000" cy="1517434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557ED7-9F4B-46B1-A93D-6AD9A86A7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42"/>
          <a:stretch/>
        </p:blipFill>
        <p:spPr>
          <a:xfrm>
            <a:off x="0" y="1947310"/>
            <a:ext cx="9144000" cy="1517434"/>
          </a:xfrm>
          <a:prstGeom prst="rect">
            <a:avLst/>
          </a:prstGeom>
        </p:spPr>
      </p:pic>
      <p:pic>
        <p:nvPicPr>
          <p:cNvPr id="8" name="Рисунок 7" descr="Изображение выглядит как внутренний, темный&#10;&#10;Автоматически созданное описание">
            <a:extLst>
              <a:ext uri="{FF2B5EF4-FFF2-40B4-BE49-F238E27FC236}">
                <a16:creationId xmlns:a16="http://schemas.microsoft.com/office/drawing/2014/main" id="{6D31A3F9-1CC1-4925-85FF-A77E1045C6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242"/>
          <a:stretch/>
        </p:blipFill>
        <p:spPr>
          <a:xfrm>
            <a:off x="0" y="3464744"/>
            <a:ext cx="9144000" cy="151743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ADF276-221F-460F-B197-1D10C0C4B542}"/>
              </a:ext>
            </a:extLst>
          </p:cNvPr>
          <p:cNvSpPr txBox="1"/>
          <p:nvPr/>
        </p:nvSpPr>
        <p:spPr>
          <a:xfrm>
            <a:off x="0" y="161322"/>
            <a:ext cx="2113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Изначальное изображение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C88DEBAB-F8AE-4890-BC29-16DF628D7BE5}"/>
              </a:ext>
            </a:extLst>
          </p:cNvPr>
          <p:cNvSpPr txBox="1"/>
          <p:nvPr/>
        </p:nvSpPr>
        <p:spPr>
          <a:xfrm>
            <a:off x="2642617" y="161321"/>
            <a:ext cx="1388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1200" dirty="0"/>
              <a:t>Активный контур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A3F88E-7BF1-464B-9255-ED8B7DD3EDBC}"/>
              </a:ext>
            </a:extLst>
          </p:cNvPr>
          <p:cNvSpPr txBox="1"/>
          <p:nvPr/>
        </p:nvSpPr>
        <p:spPr>
          <a:xfrm>
            <a:off x="5438634" y="145931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ОТСУ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2D4F92-3D10-4EE5-A4CA-3955BE5E4584}"/>
              </a:ext>
            </a:extLst>
          </p:cNvPr>
          <p:cNvSpPr txBox="1"/>
          <p:nvPr/>
        </p:nvSpPr>
        <p:spPr>
          <a:xfrm>
            <a:off x="7199194" y="145930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Метод водораздела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 descr="Изображение выглядит как текст, дисплей&#10;&#10;Автоматически созданное описание">
            <a:extLst>
              <a:ext uri="{FF2B5EF4-FFF2-40B4-BE49-F238E27FC236}">
                <a16:creationId xmlns:a16="http://schemas.microsoft.com/office/drawing/2014/main" id="{C3014D84-1877-446F-8C3C-7BF716767E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36"/>
          <a:stretch/>
        </p:blipFill>
        <p:spPr>
          <a:xfrm>
            <a:off x="0" y="1929714"/>
            <a:ext cx="9144000" cy="1517536"/>
          </a:xfrm>
          <a:prstGeom prst="rect">
            <a:avLst/>
          </a:prstGeom>
        </p:spPr>
      </p:pic>
      <p:pic>
        <p:nvPicPr>
          <p:cNvPr id="6" name="Рисунок 5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2E9FA0C0-8D2F-4D00-A42F-B85F99BF7D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36"/>
          <a:stretch/>
        </p:blipFill>
        <p:spPr>
          <a:xfrm>
            <a:off x="0" y="3448103"/>
            <a:ext cx="9144000" cy="1517536"/>
          </a:xfrm>
          <a:prstGeom prst="rect">
            <a:avLst/>
          </a:prstGeom>
        </p:spPr>
      </p:pic>
      <p:pic>
        <p:nvPicPr>
          <p:cNvPr id="4" name="Рисунок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84F6E1F-CD29-4978-87EA-3E8F6F2FDB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236"/>
          <a:stretch/>
        </p:blipFill>
        <p:spPr>
          <a:xfrm>
            <a:off x="0" y="411325"/>
            <a:ext cx="9144000" cy="151753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6E2399-A9FB-4B0A-A17D-DA3F4A73BAA7}"/>
              </a:ext>
            </a:extLst>
          </p:cNvPr>
          <p:cNvSpPr txBox="1"/>
          <p:nvPr/>
        </p:nvSpPr>
        <p:spPr>
          <a:xfrm>
            <a:off x="0" y="150792"/>
            <a:ext cx="21130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Изначальное изображение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8DEBAB-F8AE-4890-BC29-16DF628D7BE5}"/>
              </a:ext>
            </a:extLst>
          </p:cNvPr>
          <p:cNvSpPr txBox="1"/>
          <p:nvPr/>
        </p:nvSpPr>
        <p:spPr>
          <a:xfrm>
            <a:off x="2715905" y="134326"/>
            <a:ext cx="13885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200" dirty="0"/>
              <a:t>Активный контур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7BA672-6316-421C-BB48-828971F2189B}"/>
              </a:ext>
            </a:extLst>
          </p:cNvPr>
          <p:cNvSpPr txBox="1"/>
          <p:nvPr/>
        </p:nvSpPr>
        <p:spPr>
          <a:xfrm>
            <a:off x="5452281" y="134326"/>
            <a:ext cx="6767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ОТСУ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52449F0-727F-4E6B-AC77-5D2E1B8A83FF}"/>
              </a:ext>
            </a:extLst>
          </p:cNvPr>
          <p:cNvSpPr txBox="1"/>
          <p:nvPr/>
        </p:nvSpPr>
        <p:spPr>
          <a:xfrm>
            <a:off x="7199194" y="145930"/>
            <a:ext cx="18549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Метод водораздела</a:t>
            </a:r>
          </a:p>
        </p:txBody>
      </p:sp>
    </p:spTree>
    <p:extLst>
      <p:ext uri="{BB962C8B-B14F-4D97-AF65-F5344CB8AC3E}">
        <p14:creationId xmlns:p14="http://schemas.microsoft.com/office/powerpoint/2010/main" val="909409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28A172-132E-4A5B-8055-F3134E618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572700"/>
          </a:xfrm>
        </p:spPr>
        <p:txBody>
          <a:bodyPr/>
          <a:lstStyle/>
          <a:p>
            <a:r>
              <a:rPr lang="ru-RU" dirty="0"/>
              <a:t>Изменение результата метода активного контура от количества итераций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CD4E4F-0D02-4D64-9922-A9436CA6D23D}"/>
              </a:ext>
            </a:extLst>
          </p:cNvPr>
          <p:cNvSpPr txBox="1"/>
          <p:nvPr/>
        </p:nvSpPr>
        <p:spPr>
          <a:xfrm>
            <a:off x="5299792" y="1146813"/>
            <a:ext cx="32531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0" i="0" dirty="0">
                <a:solidFill>
                  <a:schemeClr val="tx1"/>
                </a:solidFill>
                <a:effectLst/>
                <a:latin typeface="Tenor Sans"/>
              </a:rPr>
              <a:t>Количество итераций:</a:t>
            </a:r>
          </a:p>
          <a:p>
            <a:r>
              <a:rPr lang="ru-RU" b="0" i="0" dirty="0">
                <a:solidFill>
                  <a:schemeClr val="tx1"/>
                </a:solidFill>
                <a:effectLst/>
                <a:latin typeface="Tenor Sans"/>
              </a:rPr>
              <a:t>10, 50, 100, 150, 200, 250, 300, 350, 370.</a:t>
            </a:r>
            <a:endParaRPr lang="ru-RU" dirty="0">
              <a:solidFill>
                <a:schemeClr val="tx1"/>
              </a:solidFill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8387E48E-74D4-49A0-8D16-22E7BF616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650" y="1051279"/>
            <a:ext cx="4631742" cy="350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9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28A172-132E-4A5B-8055-F3134E618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2154"/>
            <a:ext cx="8520600" cy="572700"/>
          </a:xfrm>
        </p:spPr>
        <p:txBody>
          <a:bodyPr/>
          <a:lstStyle/>
          <a:p>
            <a:r>
              <a:rPr lang="ru-RU" dirty="0"/>
              <a:t>Изменение результата метода водораздела от изменения расстояния между центрами объектов</a:t>
            </a:r>
          </a:p>
        </p:txBody>
      </p:sp>
      <p:pic>
        <p:nvPicPr>
          <p:cNvPr id="4" name="Рисунок 3" descr="Изображение выглядит как черный&#10;&#10;Автоматически созданное описание">
            <a:extLst>
              <a:ext uri="{FF2B5EF4-FFF2-40B4-BE49-F238E27FC236}">
                <a16:creationId xmlns:a16="http://schemas.microsoft.com/office/drawing/2014/main" id="{B9E4582E-7B17-4E61-A369-548D0071E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27" y="1191563"/>
            <a:ext cx="4500014" cy="3374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B2C426F-52A4-4859-A13F-8B4404835115}"/>
              </a:ext>
            </a:extLst>
          </p:cNvPr>
          <p:cNvSpPr txBox="1"/>
          <p:nvPr/>
        </p:nvSpPr>
        <p:spPr>
          <a:xfrm>
            <a:off x="5420129" y="1191563"/>
            <a:ext cx="292547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/>
                </a:solidFill>
                <a:latin typeface="Tenor Sans"/>
              </a:rPr>
              <a:t>Коэффициенты расстояния</a:t>
            </a:r>
            <a:r>
              <a:rPr lang="ru-RU" b="0" i="0" dirty="0">
                <a:solidFill>
                  <a:schemeClr val="tx1"/>
                </a:solidFill>
                <a:effectLst/>
                <a:latin typeface="Tenor Sans"/>
              </a:rPr>
              <a:t>:</a:t>
            </a:r>
          </a:p>
          <a:p>
            <a:r>
              <a:rPr lang="ru-RU" b="0" i="0" dirty="0">
                <a:solidFill>
                  <a:schemeClr val="tx1"/>
                </a:solidFill>
                <a:effectLst/>
                <a:latin typeface="Tenor Sans"/>
              </a:rPr>
              <a:t> 0.2, 0.25, 0.3, 0.35, 0.4, 0.45, 0.5, 0.55, 0.6, 0.65.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35488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B938EB00-35C2-49CF-BF8B-2BFBD960F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9" y="67024"/>
            <a:ext cx="4001302" cy="269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F5D8B90-A13F-414C-874D-5CEDFC7B47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88" y="2839132"/>
            <a:ext cx="2952741" cy="223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27F4B26A-FDDF-47A6-B175-00F3496F0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9" y="2839132"/>
            <a:ext cx="2952741" cy="223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FD9E0176-6AD7-431E-92CC-B53A687AE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70" y="2839132"/>
            <a:ext cx="2952741" cy="223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086794A-6676-41F8-82BE-BF6A98700D1B}"/>
              </a:ext>
            </a:extLst>
          </p:cNvPr>
          <p:cNvSpPr txBox="1"/>
          <p:nvPr/>
        </p:nvSpPr>
        <p:spPr>
          <a:xfrm>
            <a:off x="249656" y="122829"/>
            <a:ext cx="13374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/>
              <a:t>ОТСУ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96450B-4B38-4502-8D2D-35EACF527388}"/>
              </a:ext>
            </a:extLst>
          </p:cNvPr>
          <p:cNvSpPr txBox="1"/>
          <p:nvPr/>
        </p:nvSpPr>
        <p:spPr>
          <a:xfrm>
            <a:off x="249655" y="771100"/>
            <a:ext cx="40013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Алгоритм работы</a:t>
            </a:r>
          </a:p>
          <a:p>
            <a:pPr marL="342900" indent="-342900">
              <a:buAutoNum type="arabicParenR"/>
            </a:pPr>
            <a:r>
              <a:rPr lang="ru-RU" dirty="0"/>
              <a:t>Перевод изображения в градацию серого</a:t>
            </a:r>
          </a:p>
          <a:p>
            <a:pPr marL="342900" indent="-342900">
              <a:buAutoNum type="arabicParenR"/>
            </a:pPr>
            <a:r>
              <a:rPr lang="ru-RU" dirty="0"/>
              <a:t>Нахождение «центрального» значения яркости пикселей</a:t>
            </a:r>
          </a:p>
          <a:p>
            <a:pPr marL="342900" indent="-342900">
              <a:buAutoNum type="arabicParenR"/>
            </a:pPr>
            <a:r>
              <a:rPr lang="ru-RU" dirty="0"/>
              <a:t>Использование значения из п2 в качестве порога </a:t>
            </a:r>
          </a:p>
        </p:txBody>
      </p:sp>
    </p:spTree>
    <p:extLst>
      <p:ext uri="{BB962C8B-B14F-4D97-AF65-F5344CB8AC3E}">
        <p14:creationId xmlns:p14="http://schemas.microsoft.com/office/powerpoint/2010/main" val="136212357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1384</TotalTime>
  <Words>729</Words>
  <Application>Microsoft Office PowerPoint</Application>
  <PresentationFormat>Экран (16:9)</PresentationFormat>
  <Paragraphs>70</Paragraphs>
  <Slides>13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7" baseType="lpstr">
      <vt:lpstr>Arial</vt:lpstr>
      <vt:lpstr>Tenor Sans</vt:lpstr>
      <vt:lpstr>Times New Roman</vt:lpstr>
      <vt:lpstr>Simple Light</vt:lpstr>
      <vt:lpstr>Высокотехнологическая диагностика  меланомы кожи: определение границ новообразований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Изменение результата метода активного контура от количества итераций</vt:lpstr>
      <vt:lpstr>Изменение результата метода водораздела от изменения расстояния между центрами объектов</vt:lpstr>
      <vt:lpstr>Презентация PowerPoint</vt:lpstr>
      <vt:lpstr>Другие исследования</vt:lpstr>
      <vt:lpstr>Другие исследования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Высокотехнологическая диагностика  меланомы кожи: определение границ новообразований </dc:title>
  <dc:creator>user</dc:creator>
  <cp:lastModifiedBy>Vanek</cp:lastModifiedBy>
  <cp:revision>16</cp:revision>
  <dcterms:modified xsi:type="dcterms:W3CDTF">2022-07-24T20:30:45Z</dcterms:modified>
</cp:coreProperties>
</file>